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image17.jpg" ContentType="image/png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1" r:id="rId5"/>
    <p:sldId id="260" r:id="rId6"/>
    <p:sldId id="263" r:id="rId7"/>
    <p:sldId id="262" r:id="rId8"/>
    <p:sldId id="266" r:id="rId9"/>
    <p:sldId id="264" r:id="rId10"/>
    <p:sldId id="265" r:id="rId11"/>
    <p:sldId id="267" r:id="rId12"/>
    <p:sldId id="268" r:id="rId13"/>
    <p:sldId id="270" r:id="rId14"/>
    <p:sldId id="272" r:id="rId15"/>
    <p:sldId id="286" r:id="rId16"/>
    <p:sldId id="271" r:id="rId17"/>
    <p:sldId id="277" r:id="rId18"/>
    <p:sldId id="280" r:id="rId19"/>
    <p:sldId id="281" r:id="rId20"/>
    <p:sldId id="282" r:id="rId21"/>
    <p:sldId id="276" r:id="rId22"/>
    <p:sldId id="278" r:id="rId23"/>
    <p:sldId id="279" r:id="rId24"/>
    <p:sldId id="273" r:id="rId25"/>
    <p:sldId id="275" r:id="rId26"/>
    <p:sldId id="274" r:id="rId27"/>
    <p:sldId id="283" r:id="rId28"/>
    <p:sldId id="284" r:id="rId29"/>
    <p:sldId id="285" r:id="rId30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92" autoAdjust="0"/>
    <p:restoredTop sz="94660"/>
  </p:normalViewPr>
  <p:slideViewPr>
    <p:cSldViewPr snapToGrid="0">
      <p:cViewPr varScale="1">
        <p:scale>
          <a:sx n="52" d="100"/>
          <a:sy n="52" d="100"/>
        </p:scale>
        <p:origin x="48" y="4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microsoft.com/office/2015/10/relationships/revisionInfo" Target="revisionInfo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0F9592F-8B63-424D-BD04-2B180C7679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A09177E-EE99-4C2B-A06D-48FFE4EF60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B70272C-9A68-4A2D-A050-608E42C40D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F1F45-2602-465E-92A1-E9D379AB0A5B}" type="datetimeFigureOut">
              <a:rPr lang="ru-RU" smtClean="0"/>
              <a:t>16.10.2017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4253DA3-C6D6-4829-A408-547C66C068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3FF4CBB-0F86-49CE-BC29-30541D1BD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466CA-BE95-4B8D-8A31-D3081D3CC44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220160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A9EFD4F-0488-4197-B4B6-AE24B23AD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D66E9448-9E37-470F-8F06-1EDE757A94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08E8371-138A-4893-B17E-E09CE14930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F1F45-2602-465E-92A1-E9D379AB0A5B}" type="datetimeFigureOut">
              <a:rPr lang="ru-RU" smtClean="0"/>
              <a:t>16.10.2017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9C0D684-5C5C-4D75-A9F2-1386D37AFC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DCBC74A-AE96-45B6-8552-DD1A3FCA12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466CA-BE95-4B8D-8A31-D3081D3CC44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701056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FE36D60A-8466-436E-BB85-A9FD50F134A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543231CA-C28B-4DB3-8C32-D8F4D7ED98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AA79B6B-0DE0-4157-A690-B71AC3786D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F1F45-2602-465E-92A1-E9D379AB0A5B}" type="datetimeFigureOut">
              <a:rPr lang="ru-RU" smtClean="0"/>
              <a:t>16.10.2017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03E44D9-5294-4A9E-A605-08D886DB72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0FEB3EA-1096-4826-9902-F79C70DABE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466CA-BE95-4B8D-8A31-D3081D3CC44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766552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38E41D8-82D7-4C6C-995D-B6F7C4DDC4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BD623B4-240D-4C3D-BD20-BDDDB97EA2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04A4EEC-F9AA-43D8-BD71-BE3F2CEC4F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F1F45-2602-465E-92A1-E9D379AB0A5B}" type="datetimeFigureOut">
              <a:rPr lang="ru-RU" smtClean="0"/>
              <a:t>16.10.2017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FB984E6-48D0-4773-B5D9-A4165007CB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3A13303-9235-4E4B-AF38-E6D4D4DC6C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466CA-BE95-4B8D-8A31-D3081D3CC44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103588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DA79B56-A709-49EC-9B3B-24D076E619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403AA6D-65CA-4D2C-93A3-9C3DEBD6DB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694A41D-1921-49E4-B26A-218C883F3D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F1F45-2602-465E-92A1-E9D379AB0A5B}" type="datetimeFigureOut">
              <a:rPr lang="ru-RU" smtClean="0"/>
              <a:t>16.10.2017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D765D0C-F416-4ACA-8DD3-091BBECE47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9739445-E131-479D-BEDE-80B12E4AE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466CA-BE95-4B8D-8A31-D3081D3CC44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773796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2608A85-73DF-4CF8-8EF2-FDBC18F92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BFDF49D-90E0-4FB6-A886-2AF0736DD2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2AF3ECD3-F659-43B6-8E7B-34F51B4910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62AC8AB9-F1EC-4351-A958-D2231C2648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F1F45-2602-465E-92A1-E9D379AB0A5B}" type="datetimeFigureOut">
              <a:rPr lang="ru-RU" smtClean="0"/>
              <a:t>16.10.2017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6520293-5376-4F8C-856B-B7AD1F2CFA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B7E1E51-BE7E-4B57-9B87-42AC6C5DF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466CA-BE95-4B8D-8A31-D3081D3CC44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132014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791D183-2C40-4ACB-8027-5B8D29522B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7616B4D-3D6F-418E-B316-6E174FFC67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704A931D-1C15-4010-AE55-5AEE80CE2A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66BB5425-A6D3-49E2-8CCB-173ECC9A5D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02212FFC-C210-4674-A35C-A0EBD346725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8504162B-7922-44D6-B0E8-A384BA19D4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F1F45-2602-465E-92A1-E9D379AB0A5B}" type="datetimeFigureOut">
              <a:rPr lang="ru-RU" smtClean="0"/>
              <a:t>16.10.2017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AFF15507-764B-49C9-8FD2-4C4B1BBBD2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A6A09E36-4D19-4A55-902A-D15078E926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466CA-BE95-4B8D-8A31-D3081D3CC44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814534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A1C9F45-0F4B-4396-ADDA-3C8038F628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496AB2B3-7F78-4987-ACCB-B969E48C9E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F1F45-2602-465E-92A1-E9D379AB0A5B}" type="datetimeFigureOut">
              <a:rPr lang="ru-RU" smtClean="0"/>
              <a:t>16.10.2017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A263B57-F8F0-4550-A838-7963278A14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0DBB535-0B0F-47FE-B7E4-B2CD728C1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466CA-BE95-4B8D-8A31-D3081D3CC44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022432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7113E224-FF19-4980-9AE8-9B232819F9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F1F45-2602-465E-92A1-E9D379AB0A5B}" type="datetimeFigureOut">
              <a:rPr lang="ru-RU" smtClean="0"/>
              <a:t>16.10.2017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DC6FE03F-05DD-43DB-A66E-B1EE6A21C6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56CFDF6-11A6-4DEA-9BCF-FDD308B9BD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466CA-BE95-4B8D-8A31-D3081D3CC44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415421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2F05B1-D4D8-4283-AAEE-70CD234B8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502481A-09B5-4202-92DA-BA7770E466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EC58DC5-8E58-4FD2-9FC8-37FFDD0BFD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85437F1-EE44-41E8-BE14-C945285F10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F1F45-2602-465E-92A1-E9D379AB0A5B}" type="datetimeFigureOut">
              <a:rPr lang="ru-RU" smtClean="0"/>
              <a:t>16.10.2017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7423708-6FB0-4067-B0C9-F7A7B6E489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2280277-CA42-4CFA-BACB-D57D9AE1B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466CA-BE95-4B8D-8A31-D3081D3CC44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744605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CE64B46-6EC5-4D2F-8A98-6473A564BD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0E985A53-1656-4F5A-B8E6-4C0B204DCBD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E4DC93B0-6DFF-4DE2-9AEA-69913943F3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E16ABA7-1532-4350-97BD-8F0CAF55C0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F1F45-2602-465E-92A1-E9D379AB0A5B}" type="datetimeFigureOut">
              <a:rPr lang="ru-RU" smtClean="0"/>
              <a:t>16.10.2017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1941E3A-5B37-46BF-BA9D-CB65A0DAAD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FED167E-623C-4FED-9D41-09E63DB5D7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466CA-BE95-4B8D-8A31-D3081D3CC44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80486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40E5F64-96A7-48C7-9A4C-BC61892013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1BCCF99-AF1A-4C45-A4C2-17ECAEB53D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614A2E5-BD27-4E08-90F5-C3DE162C5E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6F1F45-2602-465E-92A1-E9D379AB0A5B}" type="datetimeFigureOut">
              <a:rPr lang="ru-RU" smtClean="0"/>
              <a:t>16.10.2017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E3313A9-C03F-4670-8D4D-53D2A94478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41E8B0E-14B2-4C0C-A341-16A9FEBC1A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466CA-BE95-4B8D-8A31-D3081D3CC44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066625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jp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jp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55423F-22D8-4A8F-A4D8-22AE37405C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21226"/>
            <a:ext cx="12191999" cy="2934929"/>
          </a:xfrm>
          <a:effectLst>
            <a:outerShdw blurRad="50800" dist="38100" dir="2700000" sx="79000" sy="79000" algn="tl" rotWithShape="0">
              <a:schemeClr val="tx1"/>
            </a:outerShdw>
          </a:effectLst>
        </p:spPr>
        <p:txBody>
          <a:bodyPr>
            <a:noAutofit/>
          </a:bodyPr>
          <a:lstStyle/>
          <a:p>
            <a:r>
              <a:rPr lang="ru-RU" dirty="0">
                <a:solidFill>
                  <a:schemeClr val="bg1"/>
                </a:solidFill>
                <a:latin typeface="Arial Black" panose="020B0A04020102020204" pitchFamily="34" charset="0"/>
              </a:rPr>
              <a:t>Информационный сайт телевизионных приставок</a:t>
            </a:r>
            <a:br>
              <a:rPr lang="ru-RU" sz="6600" dirty="0">
                <a:solidFill>
                  <a:schemeClr val="bg1"/>
                </a:solidFill>
                <a:latin typeface="Arial Black" panose="020B0A04020102020204" pitchFamily="34" charset="0"/>
              </a:rPr>
            </a:br>
            <a:r>
              <a:rPr lang="en-US" sz="6600" dirty="0">
                <a:solidFill>
                  <a:schemeClr val="bg1"/>
                </a:solidFill>
                <a:latin typeface="Arial Black" panose="020B0A04020102020204" pitchFamily="34" charset="0"/>
              </a:rPr>
              <a:t>myTVbox</a:t>
            </a:r>
            <a:endParaRPr lang="ru-RU" sz="66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50879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5" name="Рисунок 4" descr="Изображение выглядит как человек, внутренний, ноутбук, мальчик&#10;&#10;Описание создано с очень высокой степенью достоверности">
            <a:extLst>
              <a:ext uri="{FF2B5EF4-FFF2-40B4-BE49-F238E27FC236}">
                <a16:creationId xmlns:a16="http://schemas.microsoft.com/office/drawing/2014/main" id="{C36D054F-E4E2-4588-BBCB-3508D3125E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B22FE0C6-01FF-4553-B624-B53AE47515FE}"/>
              </a:ext>
            </a:extLst>
          </p:cNvPr>
          <p:cNvSpPr/>
          <p:nvPr/>
        </p:nvSpPr>
        <p:spPr>
          <a:xfrm>
            <a:off x="6209071" y="589935"/>
            <a:ext cx="5442155" cy="75216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000" dirty="0">
                <a:latin typeface="Arial Black" panose="020B0A04020102020204" pitchFamily="34" charset="0"/>
              </a:rPr>
              <a:t>4. Менеджер</a:t>
            </a:r>
          </a:p>
        </p:txBody>
      </p:sp>
    </p:spTree>
    <p:extLst>
      <p:ext uri="{BB962C8B-B14F-4D97-AF65-F5344CB8AC3E}">
        <p14:creationId xmlns:p14="http://schemas.microsoft.com/office/powerpoint/2010/main" val="20581241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5B7805A-C548-47C8-8389-D2E370D53B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3451" y="0"/>
            <a:ext cx="10515600" cy="1120877"/>
          </a:xfrm>
        </p:spPr>
        <p:txBody>
          <a:bodyPr>
            <a:normAutofit/>
          </a:bodyPr>
          <a:lstStyle/>
          <a:p>
            <a:pPr algn="ctr"/>
            <a:r>
              <a:rPr lang="ru-RU" sz="6600" b="1">
                <a:solidFill>
                  <a:schemeClr val="bg1"/>
                </a:solidFill>
                <a:latin typeface="Arial Black" panose="020B0A04020102020204" pitchFamily="34" charset="0"/>
              </a:rPr>
              <a:t>Конкуренты</a:t>
            </a:r>
            <a:r>
              <a:rPr lang="en-US" sz="6600" b="1">
                <a:solidFill>
                  <a:schemeClr val="bg1"/>
                </a:solidFill>
                <a:latin typeface="Arial Black" panose="020B0A04020102020204" pitchFamily="34" charset="0"/>
              </a:rPr>
              <a:t>:</a:t>
            </a:r>
            <a:endParaRPr lang="ru-RU" sz="66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pic>
        <p:nvPicPr>
          <p:cNvPr id="4" name="Рисунок 3" descr="Изображение выглядит как снимок экрана&#10;&#10;Описание создано с очень высокой степенью достоверности">
            <a:extLst>
              <a:ext uri="{FF2B5EF4-FFF2-40B4-BE49-F238E27FC236}">
                <a16:creationId xmlns:a16="http://schemas.microsoft.com/office/drawing/2014/main" id="{AA3620B5-7858-4289-88E4-F28C138100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145" y="1120877"/>
            <a:ext cx="2562087" cy="2044494"/>
          </a:xfrm>
          <a:prstGeom prst="rect">
            <a:avLst/>
          </a:prstGeom>
        </p:spPr>
      </p:pic>
      <p:pic>
        <p:nvPicPr>
          <p:cNvPr id="6" name="Рисунок 5" descr="Изображение выглядит как снимок экрана&#10;&#10;Описание создано с очень высокой степенью достоверности">
            <a:extLst>
              <a:ext uri="{FF2B5EF4-FFF2-40B4-BE49-F238E27FC236}">
                <a16:creationId xmlns:a16="http://schemas.microsoft.com/office/drawing/2014/main" id="{751BEC4E-C593-41D1-8103-0AD9ECF94C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4188" y="3680707"/>
            <a:ext cx="3002147" cy="2778106"/>
          </a:xfrm>
          <a:prstGeom prst="rect">
            <a:avLst/>
          </a:prstGeom>
        </p:spPr>
      </p:pic>
      <p:pic>
        <p:nvPicPr>
          <p:cNvPr id="8" name="Рисунок 7" descr="Изображение выглядит как снимок экрана&#10;&#10;Описание создано с очень высокой степенью достоверности">
            <a:extLst>
              <a:ext uri="{FF2B5EF4-FFF2-40B4-BE49-F238E27FC236}">
                <a16:creationId xmlns:a16="http://schemas.microsoft.com/office/drawing/2014/main" id="{E2D2250D-BE3D-4181-998D-5BA4376381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2613" y="3680707"/>
            <a:ext cx="2643869" cy="2731893"/>
          </a:xfrm>
          <a:prstGeom prst="rect">
            <a:avLst/>
          </a:prstGeom>
        </p:spPr>
      </p:pic>
      <p:pic>
        <p:nvPicPr>
          <p:cNvPr id="12" name="Рисунок 11" descr="Изображение выглядит как внутренний, монитор, компьютер, снимок экрана&#10;&#10;Описание создано с очень высокой степенью достоверности">
            <a:extLst>
              <a:ext uri="{FF2B5EF4-FFF2-40B4-BE49-F238E27FC236}">
                <a16:creationId xmlns:a16="http://schemas.microsoft.com/office/drawing/2014/main" id="{D351227A-3CB4-4444-A7E6-7DC299E0B9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7078" y="1173565"/>
            <a:ext cx="3662449" cy="2084592"/>
          </a:xfrm>
          <a:prstGeom prst="rect">
            <a:avLst/>
          </a:prstGeom>
        </p:spPr>
      </p:pic>
      <p:pic>
        <p:nvPicPr>
          <p:cNvPr id="15" name="Рисунок 14" descr="Изображение выглядит как снимок экрана&#10;&#10;Описание создано с очень высокой степенью достоверности">
            <a:extLst>
              <a:ext uri="{FF2B5EF4-FFF2-40B4-BE49-F238E27FC236}">
                <a16:creationId xmlns:a16="http://schemas.microsoft.com/office/drawing/2014/main" id="{49A78AAC-20ED-41F7-9538-F0E6872AB1F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1374" y="1116740"/>
            <a:ext cx="3123791" cy="2208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8153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5B7805A-C548-47C8-8389-D2E370D53B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3451" y="0"/>
            <a:ext cx="10515600" cy="1120877"/>
          </a:xfrm>
        </p:spPr>
        <p:txBody>
          <a:bodyPr>
            <a:normAutofit fontScale="90000"/>
          </a:bodyPr>
          <a:lstStyle/>
          <a:p>
            <a:pPr algn="ctr"/>
            <a:r>
              <a:rPr lang="ru-RU" sz="9600" b="1" dirty="0">
                <a:solidFill>
                  <a:schemeClr val="bg1"/>
                </a:solidFill>
                <a:latin typeface="Arial Black" panose="020B0A04020102020204" pitchFamily="34" charset="0"/>
              </a:rPr>
              <a:t>Технологии</a:t>
            </a:r>
            <a:r>
              <a:rPr lang="en-US" sz="9600" b="1" dirty="0">
                <a:solidFill>
                  <a:schemeClr val="bg1"/>
                </a:solidFill>
                <a:latin typeface="Arial Black" panose="020B0A04020102020204" pitchFamily="34" charset="0"/>
              </a:rPr>
              <a:t>:</a:t>
            </a:r>
            <a:endParaRPr lang="ru-RU" sz="96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pic>
        <p:nvPicPr>
          <p:cNvPr id="10" name="Рисунок 9" descr="Изображение выглядит как объект, текст, аптечка&#10;&#10;Описание создано с высокой степенью достоверности">
            <a:extLst>
              <a:ext uri="{FF2B5EF4-FFF2-40B4-BE49-F238E27FC236}">
                <a16:creationId xmlns:a16="http://schemas.microsoft.com/office/drawing/2014/main" id="{5499AC35-0FE3-4F55-9758-F63CC720C3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877" y="2416363"/>
            <a:ext cx="2409808" cy="207645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2CEC6464-97B5-4EC7-87EC-013A046214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6778" y="2427618"/>
            <a:ext cx="1550538" cy="2065196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FFEEFD98-FC7E-41C0-AC03-D1348B582D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2875" y="2427618"/>
            <a:ext cx="2065196" cy="2065196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5332826A-CE34-493D-B25A-18EF5A6C8B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5183" y="2416363"/>
            <a:ext cx="2263643" cy="2263643"/>
          </a:xfrm>
          <a:prstGeom prst="rect">
            <a:avLst/>
          </a:prstGeom>
        </p:spPr>
      </p:pic>
      <p:pic>
        <p:nvPicPr>
          <p:cNvPr id="18" name="Рисунок 17" descr="Изображение выглядит как сосуд&#10;&#10;Описание создано с высокой степенью достоверности">
            <a:extLst>
              <a:ext uri="{FF2B5EF4-FFF2-40B4-BE49-F238E27FC236}">
                <a16:creationId xmlns:a16="http://schemas.microsoft.com/office/drawing/2014/main" id="{52F9CAE9-501A-43FF-A041-FBBBBEC9E59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8826" y="2427618"/>
            <a:ext cx="2308124" cy="2308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5945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5B7805A-C548-47C8-8389-D2E370D53B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3451" y="0"/>
            <a:ext cx="10515600" cy="1120877"/>
          </a:xfrm>
        </p:spPr>
        <p:txBody>
          <a:bodyPr>
            <a:normAutofit fontScale="90000"/>
          </a:bodyPr>
          <a:lstStyle/>
          <a:p>
            <a:pPr algn="ctr"/>
            <a:r>
              <a:rPr lang="ru-RU" sz="9600" b="1" dirty="0">
                <a:solidFill>
                  <a:schemeClr val="bg1"/>
                </a:solidFill>
                <a:latin typeface="Arial Black" panose="020B0A04020102020204" pitchFamily="34" charset="0"/>
              </a:rPr>
              <a:t>Технологии</a:t>
            </a:r>
            <a:r>
              <a:rPr lang="en-US" sz="9600" b="1" dirty="0">
                <a:solidFill>
                  <a:schemeClr val="bg1"/>
                </a:solidFill>
                <a:latin typeface="Arial Black" panose="020B0A04020102020204" pitchFamily="34" charset="0"/>
              </a:rPr>
              <a:t>:</a:t>
            </a:r>
            <a:endParaRPr lang="ru-RU" sz="96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pic>
        <p:nvPicPr>
          <p:cNvPr id="10" name="Рисунок 9" descr="Изображение выглядит как объект, текст, аптечка&#10;&#10;Описание создано с высокой степенью достоверности">
            <a:extLst>
              <a:ext uri="{FF2B5EF4-FFF2-40B4-BE49-F238E27FC236}">
                <a16:creationId xmlns:a16="http://schemas.microsoft.com/office/drawing/2014/main" id="{5499AC35-0FE3-4F55-9758-F63CC720C3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963" y="1352551"/>
            <a:ext cx="1680232" cy="1447800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2CEC6464-97B5-4EC7-87EC-013A046214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1953" y="1372722"/>
            <a:ext cx="1087001" cy="1447801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FFEEFD98-FC7E-41C0-AC03-D1348B582D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8630" y="1383977"/>
            <a:ext cx="1436546" cy="1436546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5332826A-CE34-493D-B25A-18EF5A6C8B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2714" y="1352550"/>
            <a:ext cx="1503332" cy="1503332"/>
          </a:xfrm>
          <a:prstGeom prst="rect">
            <a:avLst/>
          </a:prstGeom>
        </p:spPr>
      </p:pic>
      <p:pic>
        <p:nvPicPr>
          <p:cNvPr id="18" name="Рисунок 17" descr="Изображение выглядит как сосуд&#10;&#10;Описание создано с высокой степенью достоверности">
            <a:extLst>
              <a:ext uri="{FF2B5EF4-FFF2-40B4-BE49-F238E27FC236}">
                <a16:creationId xmlns:a16="http://schemas.microsoft.com/office/drawing/2014/main" id="{52F9CAE9-501A-43FF-A041-FBBBBEC9E59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4576" y="1297020"/>
            <a:ext cx="1650069" cy="1650069"/>
          </a:xfrm>
          <a:prstGeom prst="rect">
            <a:avLst/>
          </a:prstGeom>
        </p:spPr>
      </p:pic>
      <p:pic>
        <p:nvPicPr>
          <p:cNvPr id="4" name="Рисунок 3" descr="Изображение выглядит как векторная графика&#10;&#10;Описание создано с высокой степенью достоверности">
            <a:extLst>
              <a:ext uri="{FF2B5EF4-FFF2-40B4-BE49-F238E27FC236}">
                <a16:creationId xmlns:a16="http://schemas.microsoft.com/office/drawing/2014/main" id="{EF5F49CE-793A-4DE1-8D79-A7B5CD040CA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15" y="3416555"/>
            <a:ext cx="3045606" cy="3045606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4C4A5CA-5487-4CB7-B939-1E97E526DEC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1953" y="3607117"/>
            <a:ext cx="2705100" cy="2705100"/>
          </a:xfrm>
          <a:prstGeom prst="rect">
            <a:avLst/>
          </a:prstGeom>
        </p:spPr>
      </p:pic>
      <p:pic>
        <p:nvPicPr>
          <p:cNvPr id="8" name="Рисунок 7" descr="Изображение выглядит как знак&#10;&#10;Описание создано с высокой степенью достоверности">
            <a:extLst>
              <a:ext uri="{FF2B5EF4-FFF2-40B4-BE49-F238E27FC236}">
                <a16:creationId xmlns:a16="http://schemas.microsoft.com/office/drawing/2014/main" id="{D8CBE7FC-32E8-4B63-A479-19ECAEA49B6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1725" y="4503982"/>
            <a:ext cx="2617358" cy="870752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F041262B-8914-41AD-AC34-65A62E52C9F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7194" y="3566499"/>
            <a:ext cx="2745718" cy="2745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0250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1A645AC-1A5D-41B6-9D4D-E69901929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sz="6600" b="1" dirty="0">
                <a:solidFill>
                  <a:schemeClr val="bg1"/>
                </a:solidFill>
                <a:latin typeface="Arial Black" panose="020B0A04020102020204" pitchFamily="34" charset="0"/>
              </a:rPr>
              <a:t>Преимущества </a:t>
            </a:r>
            <a:r>
              <a:rPr lang="en-US" sz="6600" b="1" dirty="0">
                <a:solidFill>
                  <a:schemeClr val="bg1"/>
                </a:solidFill>
                <a:latin typeface="Arial Black" panose="020B0A04020102020204" pitchFamily="34" charset="0"/>
              </a:rPr>
              <a:t>Yii2</a:t>
            </a:r>
            <a:endParaRPr lang="ru-RU" sz="6600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B13C228-8894-470E-8570-26E7F83115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71252" y="2241755"/>
            <a:ext cx="9082548" cy="3935208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1. </a:t>
            </a:r>
            <a:r>
              <a:rPr lang="ru-RU" dirty="0">
                <a:solidFill>
                  <a:schemeClr val="bg1"/>
                </a:solidFill>
              </a:rPr>
              <a:t>Простота установки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2. </a:t>
            </a:r>
            <a:r>
              <a:rPr lang="ru-RU" dirty="0">
                <a:solidFill>
                  <a:schemeClr val="bg1"/>
                </a:solidFill>
              </a:rPr>
              <a:t>Гибкость и расширяемость</a:t>
            </a: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3. </a:t>
            </a:r>
            <a:r>
              <a:rPr lang="ru-RU" dirty="0">
                <a:solidFill>
                  <a:schemeClr val="bg1"/>
                </a:solidFill>
              </a:rPr>
              <a:t>Тестирование</a:t>
            </a: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4. </a:t>
            </a:r>
            <a:r>
              <a:rPr lang="ru-RU" dirty="0">
                <a:solidFill>
                  <a:schemeClr val="bg1"/>
                </a:solidFill>
              </a:rPr>
              <a:t>Безопасность</a:t>
            </a: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5. </a:t>
            </a:r>
            <a:r>
              <a:rPr lang="ru-RU" dirty="0">
                <a:solidFill>
                  <a:schemeClr val="bg1"/>
                </a:solidFill>
              </a:rPr>
              <a:t>Скорость разработки</a:t>
            </a:r>
          </a:p>
        </p:txBody>
      </p:sp>
    </p:spTree>
    <p:extLst>
      <p:ext uri="{BB962C8B-B14F-4D97-AF65-F5344CB8AC3E}">
        <p14:creationId xmlns:p14="http://schemas.microsoft.com/office/powerpoint/2010/main" val="6186182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 descr="Изображение выглядит как текст&#10;&#10;Описание создано с очень высокой степенью достоверности">
            <a:extLst>
              <a:ext uri="{FF2B5EF4-FFF2-40B4-BE49-F238E27FC236}">
                <a16:creationId xmlns:a16="http://schemas.microsoft.com/office/drawing/2014/main" id="{41B00428-1B50-4233-B843-1BE43DE680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7800" y="0"/>
            <a:ext cx="4902433" cy="6866822"/>
          </a:xfrm>
        </p:spPr>
      </p:pic>
    </p:spTree>
    <p:extLst>
      <p:ext uri="{BB962C8B-B14F-4D97-AF65-F5344CB8AC3E}">
        <p14:creationId xmlns:p14="http://schemas.microsoft.com/office/powerpoint/2010/main" val="36508810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5B7805A-C548-47C8-8389-D2E370D53B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3451" y="1458686"/>
            <a:ext cx="10515600" cy="3842657"/>
          </a:xfrm>
        </p:spPr>
        <p:txBody>
          <a:bodyPr>
            <a:normAutofit/>
          </a:bodyPr>
          <a:lstStyle/>
          <a:p>
            <a:pPr algn="ctr"/>
            <a:r>
              <a:rPr lang="ru-RU" sz="6600" b="1" dirty="0">
                <a:solidFill>
                  <a:schemeClr val="bg1"/>
                </a:solidFill>
                <a:latin typeface="Arial Black" panose="020B0A04020102020204" pitchFamily="34" charset="0"/>
              </a:rPr>
              <a:t>Макеты и диаграммы</a:t>
            </a:r>
          </a:p>
        </p:txBody>
      </p:sp>
    </p:spTree>
    <p:extLst>
      <p:ext uri="{BB962C8B-B14F-4D97-AF65-F5344CB8AC3E}">
        <p14:creationId xmlns:p14="http://schemas.microsoft.com/office/powerpoint/2010/main" val="12849872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53D1C34-0F26-4B9B-B01C-A0DFC1AFBA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1411562"/>
            <a:ext cx="10905066" cy="4034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7824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1D0AF59-99C3-4251-AB9A-C966C6AD440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855405F-37A2-4869-9154-F8BE3BECE6C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Рисунок 6" descr="Изображение выглядит как снимок экрана&#10;&#10;Описание создано с очень высокой степенью достоверности">
            <a:extLst>
              <a:ext uri="{FF2B5EF4-FFF2-40B4-BE49-F238E27FC236}">
                <a16:creationId xmlns:a16="http://schemas.microsoft.com/office/drawing/2014/main" id="{27CF32BE-33B7-40E8-AB8F-145EA06663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633" y="480060"/>
            <a:ext cx="8578734" cy="5897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2598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E90EB45-EEE9-4563-8179-65EF62AE097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E4E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Рисунок 4" descr="Изображение выглядит как снимок экрана&#10;&#10;Описание создано с очень высокой степенью достоверности">
            <a:extLst>
              <a:ext uri="{FF2B5EF4-FFF2-40B4-BE49-F238E27FC236}">
                <a16:creationId xmlns:a16="http://schemas.microsoft.com/office/drawing/2014/main" id="{41B1A3B9-E414-48D8-85A8-5BB379B0CB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3888" y="643467"/>
            <a:ext cx="4777190" cy="5571066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23D0EF74-AD1E-4FD9-914D-8EC9058EBBA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Рисунок 6" descr="Изображение выглядит как снимок экрана&#10;&#10;Описание создано с очень высокой степенью достоверности">
            <a:extLst>
              <a:ext uri="{FF2B5EF4-FFF2-40B4-BE49-F238E27FC236}">
                <a16:creationId xmlns:a16="http://schemas.microsoft.com/office/drawing/2014/main" id="{23C827C3-F1B8-43B2-975F-13D85256AB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090" y="643467"/>
            <a:ext cx="4456851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7702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5B7805A-C548-47C8-8389-D2E370D53B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83770"/>
            <a:ext cx="10515600" cy="4093029"/>
          </a:xfrm>
        </p:spPr>
        <p:txBody>
          <a:bodyPr>
            <a:normAutofit/>
          </a:bodyPr>
          <a:lstStyle/>
          <a:p>
            <a:pPr algn="ctr"/>
            <a:r>
              <a:rPr lang="ru-RU" sz="7200" b="1" dirty="0">
                <a:solidFill>
                  <a:schemeClr val="bg1"/>
                </a:solidFill>
                <a:latin typeface="Arial Black" panose="020B0A04020102020204" pitchFamily="34" charset="0"/>
              </a:rPr>
              <a:t>Пользовательские задачи</a:t>
            </a:r>
          </a:p>
        </p:txBody>
      </p:sp>
    </p:spTree>
    <p:extLst>
      <p:ext uri="{BB962C8B-B14F-4D97-AF65-F5344CB8AC3E}">
        <p14:creationId xmlns:p14="http://schemas.microsoft.com/office/powerpoint/2010/main" val="16688608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E90EB45-EEE9-4563-8179-65EF62AE097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E4E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Рисунок 6" descr="Изображение выглядит как снимок экрана, внутренний, мобильный телефон&#10;&#10;Описание создано с очень высокой степенью достоверности">
            <a:extLst>
              <a:ext uri="{FF2B5EF4-FFF2-40B4-BE49-F238E27FC236}">
                <a16:creationId xmlns:a16="http://schemas.microsoft.com/office/drawing/2014/main" id="{32ECC561-A00A-4A92-B7AF-8BCB1B4167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6433" y="1542050"/>
            <a:ext cx="5372100" cy="3773899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23D0EF74-AD1E-4FD9-914D-8EC9058EBBA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Рисунок 4" descr="Изображение выглядит как снимок экрана&#10;&#10;Описание создано с очень высокой степенью достоверности">
            <a:extLst>
              <a:ext uri="{FF2B5EF4-FFF2-40B4-BE49-F238E27FC236}">
                <a16:creationId xmlns:a16="http://schemas.microsoft.com/office/drawing/2014/main" id="{ECB689DB-5BA3-4C58-9155-FE14CBF702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6" y="1542050"/>
            <a:ext cx="5372099" cy="3773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0817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 descr="Изображение выглядит как текст, карта&#10;&#10;Описание создано с высокой степенью достоверности">
            <a:extLst>
              <a:ext uri="{FF2B5EF4-FFF2-40B4-BE49-F238E27FC236}">
                <a16:creationId xmlns:a16="http://schemas.microsoft.com/office/drawing/2014/main" id="{A5B65741-460A-4184-801F-4B4AD02A73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9976" y="0"/>
            <a:ext cx="91720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1162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1D0AF59-99C3-4251-AB9A-C966C6AD440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855405F-37A2-4869-9154-F8BE3BECE6C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E1B3B8D-E645-41D6-9908-904315A3EAB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85014" y="643467"/>
            <a:ext cx="9021971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5817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1D0AF59-99C3-4251-AB9A-C966C6AD440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855405F-37A2-4869-9154-F8BE3BECE6C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Рисунок 4" descr="Изображение выглядит как снимок экрана&#10;&#10;Описание создано с очень высокой степенью достоверности">
            <a:extLst>
              <a:ext uri="{FF2B5EF4-FFF2-40B4-BE49-F238E27FC236}">
                <a16:creationId xmlns:a16="http://schemas.microsoft.com/office/drawing/2014/main" id="{FE81970F-A0D8-4456-AC93-8288245308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012" y="480060"/>
            <a:ext cx="11237976" cy="5897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0371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3FC9C91-24D9-47FC-9B52-C4046861A4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43" r="28958" b="1"/>
          <a:stretch/>
        </p:blipFill>
        <p:spPr>
          <a:xfrm>
            <a:off x="4818888" y="10"/>
            <a:ext cx="7373112" cy="6857989"/>
          </a:xfrm>
          <a:prstGeom prst="rect">
            <a:avLst/>
          </a:prstGeom>
        </p:spPr>
      </p:pic>
      <p:sp>
        <p:nvSpPr>
          <p:cNvPr id="13" name="Freeform 8">
            <a:extLst>
              <a:ext uri="{FF2B5EF4-FFF2-40B4-BE49-F238E27FC236}">
                <a16:creationId xmlns:a16="http://schemas.microsoft.com/office/drawing/2014/main" id="{B83ED68E-10BE-4ADD-86BC-9E944EA5A29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851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1">
            <a:extLst>
              <a:ext uri="{FF2B5EF4-FFF2-40B4-BE49-F238E27FC236}">
                <a16:creationId xmlns:a16="http://schemas.microsoft.com/office/drawing/2014/main" id="{1ADCEC2C-1761-4D19-9709-41992C2908C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852" y="-479"/>
            <a:ext cx="8078052" cy="6858478"/>
          </a:xfrm>
          <a:custGeom>
            <a:avLst/>
            <a:gdLst>
              <a:gd name="connsiteX0" fmla="*/ 0 w 8078052"/>
              <a:gd name="connsiteY0" fmla="*/ 0 h 6858478"/>
              <a:gd name="connsiteX1" fmla="*/ 3829872 w 8078052"/>
              <a:gd name="connsiteY1" fmla="*/ 0 h 6858478"/>
              <a:gd name="connsiteX2" fmla="*/ 4896100 w 8078052"/>
              <a:gd name="connsiteY2" fmla="*/ 0 h 6858478"/>
              <a:gd name="connsiteX3" fmla="*/ 4901677 w 8078052"/>
              <a:gd name="connsiteY3" fmla="*/ 0 h 6858478"/>
              <a:gd name="connsiteX4" fmla="*/ 8078052 w 8078052"/>
              <a:gd name="connsiteY4" fmla="*/ 6858478 h 6858478"/>
              <a:gd name="connsiteX5" fmla="*/ 653497 w 8078052"/>
              <a:gd name="connsiteY5" fmla="*/ 6858478 h 6858478"/>
              <a:gd name="connsiteX6" fmla="*/ 653757 w 8078052"/>
              <a:gd name="connsiteY6" fmla="*/ 6857916 h 6858478"/>
              <a:gd name="connsiteX7" fmla="*/ 0 w 8078052"/>
              <a:gd name="connsiteY7" fmla="*/ 6857916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2" h="6858478">
                <a:moveTo>
                  <a:pt x="0" y="0"/>
                </a:moveTo>
                <a:lnTo>
                  <a:pt x="3829872" y="0"/>
                </a:lnTo>
                <a:lnTo>
                  <a:pt x="4896100" y="0"/>
                </a:lnTo>
                <a:lnTo>
                  <a:pt x="4901677" y="0"/>
                </a:lnTo>
                <a:lnTo>
                  <a:pt x="8078052" y="6858478"/>
                </a:lnTo>
                <a:lnTo>
                  <a:pt x="653497" y="6858478"/>
                </a:lnTo>
                <a:lnTo>
                  <a:pt x="653757" y="6857916"/>
                </a:lnTo>
                <a:lnTo>
                  <a:pt x="0" y="6857916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5B7805A-C548-47C8-8389-D2E370D53B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463" y="2600325"/>
            <a:ext cx="4352285" cy="26512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 b="1" dirty="0"/>
              <a:t>Монетизация</a:t>
            </a:r>
          </a:p>
        </p:txBody>
      </p:sp>
    </p:spTree>
    <p:extLst>
      <p:ext uri="{BB962C8B-B14F-4D97-AF65-F5344CB8AC3E}">
        <p14:creationId xmlns:p14="http://schemas.microsoft.com/office/powerpoint/2010/main" val="12295383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5" name="Объект 4" descr="Изображение выглядит как текст&#10;&#10;Описание создано с очень высокой степенью достоверности">
            <a:extLst>
              <a:ext uri="{FF2B5EF4-FFF2-40B4-BE49-F238E27FC236}">
                <a16:creationId xmlns:a16="http://schemas.microsoft.com/office/drawing/2014/main" id="{8E1BD912-9E50-404C-88E3-BBE997A7E0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65" b="623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2168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5B7805A-C548-47C8-8389-D2E370D53B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3451" y="1458686"/>
            <a:ext cx="10515600" cy="3842657"/>
          </a:xfrm>
        </p:spPr>
        <p:txBody>
          <a:bodyPr>
            <a:normAutofit/>
          </a:bodyPr>
          <a:lstStyle/>
          <a:p>
            <a:pPr algn="ctr"/>
            <a:r>
              <a:rPr lang="ru-RU" sz="6600" b="1" dirty="0">
                <a:solidFill>
                  <a:schemeClr val="bg1"/>
                </a:solidFill>
                <a:latin typeface="Arial Black" panose="020B0A04020102020204" pitchFamily="34" charset="0"/>
              </a:rPr>
              <a:t>Развитие проекта</a:t>
            </a:r>
          </a:p>
        </p:txBody>
      </p:sp>
    </p:spTree>
    <p:extLst>
      <p:ext uri="{BB962C8B-B14F-4D97-AF65-F5344CB8AC3E}">
        <p14:creationId xmlns:p14="http://schemas.microsoft.com/office/powerpoint/2010/main" val="39974396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3BB5D57-6178-4F62-B472-0312F6D95A8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045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Рисунок 4" descr="Изображение выглядит как текст&#10;&#10;Описание создано с очень высокой степенью достоверности">
            <a:extLst>
              <a:ext uri="{FF2B5EF4-FFF2-40B4-BE49-F238E27FC236}">
                <a16:creationId xmlns:a16="http://schemas.microsoft.com/office/drawing/2014/main" id="{D4278DFF-0C56-4F6B-AC42-1A8CA726834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003" r="1" b="18535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4C61BD32-7542-4D52-BA5A-3ADE869BF8AC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0430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BB5D57-6178-4F62-B472-0312F6D95A8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F55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9EB6F39-AED5-4362-8E37-E4EDB09131A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064" r="1" b="16824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4C61BD32-7542-4D52-BA5A-3ADE869BF8AC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1128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29" name="Rectangle 22">
            <a:extLst>
              <a:ext uri="{FF2B5EF4-FFF2-40B4-BE49-F238E27FC236}">
                <a16:creationId xmlns:a16="http://schemas.microsoft.com/office/drawing/2014/main" id="{B9FF99BD-075F-4761-A995-6FC574BD25E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4">
            <a:extLst>
              <a:ext uri="{FF2B5EF4-FFF2-40B4-BE49-F238E27FC236}">
                <a16:creationId xmlns:a16="http://schemas.microsoft.com/office/drawing/2014/main" id="{A7B21A54-9BA3-4EA9-B460-5A829ADD905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FA8F714-B9D8-488A-8CCA-E9948FF913A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8"/>
            <a:ext cx="10905067" cy="55710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EE2AA4C-9A8C-46AE-A279-20BBEEA328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2157" y="1123527"/>
            <a:ext cx="7367680" cy="46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4357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3" name="Рисунок 2" descr="Изображение выглядит как внутренний, здание, потолок&#10;&#10;Описание создано с очень высокой степенью достоверности">
            <a:extLst>
              <a:ext uri="{FF2B5EF4-FFF2-40B4-BE49-F238E27FC236}">
                <a16:creationId xmlns:a16="http://schemas.microsoft.com/office/drawing/2014/main" id="{64BD26D3-A9EC-4F9A-8EBB-B1E921B94A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38458" y="914401"/>
            <a:ext cx="7049912" cy="4705816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67578471-15EF-455B-8466-63922A2FE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ru-RU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Зачем твбокс?</a:t>
            </a:r>
            <a:endParaRPr lang="en-US" sz="4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9872460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5" name="Рисунок 4" descr="Изображение выглядит как текст, карта&#10;&#10;Описание создано с очень высокой степенью достоверности">
            <a:extLst>
              <a:ext uri="{FF2B5EF4-FFF2-40B4-BE49-F238E27FC236}">
                <a16:creationId xmlns:a16="http://schemas.microsoft.com/office/drawing/2014/main" id="{5488878C-66AA-4E15-8582-26F4E0B020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3822" y="786977"/>
            <a:ext cx="6553545" cy="5291987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67578471-15EF-455B-8466-63922A2FE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ru-RU" sz="4800" dirty="0">
                <a:solidFill>
                  <a:schemeClr val="bg1"/>
                </a:solidFill>
              </a:rPr>
              <a:t>Какой</a:t>
            </a:r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твбокс?</a:t>
            </a:r>
          </a:p>
        </p:txBody>
      </p:sp>
    </p:spTree>
    <p:extLst>
      <p:ext uri="{BB962C8B-B14F-4D97-AF65-F5344CB8AC3E}">
        <p14:creationId xmlns:p14="http://schemas.microsoft.com/office/powerpoint/2010/main" val="20178331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B462428-1375-43E6-8085-5CDB1F05C4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7916" y="1735016"/>
            <a:ext cx="8495004" cy="3066008"/>
          </a:xfrm>
          <a:prstGeom prst="rect">
            <a:avLst/>
          </a:prstGeom>
        </p:spPr>
      </p:pic>
      <p:sp>
        <p:nvSpPr>
          <p:cNvPr id="39" name="Rectangle 34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67578471-15EF-455B-8466-63922A2FE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ru-RU" sz="4800" dirty="0">
                <a:solidFill>
                  <a:schemeClr val="bg1"/>
                </a:solidFill>
              </a:rPr>
              <a:t>Почём</a:t>
            </a:r>
            <a:r>
              <a:rPr lang="ru-RU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твбокс?</a:t>
            </a:r>
            <a:endParaRPr lang="en-US" sz="4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416579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5B7805A-C548-47C8-8389-D2E370D53B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83770"/>
            <a:ext cx="10515600" cy="4093029"/>
          </a:xfrm>
        </p:spPr>
        <p:txBody>
          <a:bodyPr>
            <a:normAutofit/>
          </a:bodyPr>
          <a:lstStyle/>
          <a:p>
            <a:pPr algn="ctr"/>
            <a:r>
              <a:rPr lang="ru-RU" sz="9600" b="1" dirty="0">
                <a:solidFill>
                  <a:schemeClr val="bg1"/>
                </a:solidFill>
                <a:latin typeface="Arial Black" panose="020B0A04020102020204" pitchFamily="34" charset="0"/>
              </a:rPr>
              <a:t>Целевая аудитория</a:t>
            </a:r>
          </a:p>
        </p:txBody>
      </p:sp>
    </p:spTree>
    <p:extLst>
      <p:ext uri="{BB962C8B-B14F-4D97-AF65-F5344CB8AC3E}">
        <p14:creationId xmlns:p14="http://schemas.microsoft.com/office/powerpoint/2010/main" val="26757686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7" name="Рисунок 6" descr="Изображение выглядит как человек, мужчина&#10;&#10;Описание создано с очень высокой степенью достоверности">
            <a:extLst>
              <a:ext uri="{FF2B5EF4-FFF2-40B4-BE49-F238E27FC236}">
                <a16:creationId xmlns:a16="http://schemas.microsoft.com/office/drawing/2014/main" id="{51EC5A80-205B-421B-9A59-936826C2071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41" b="1505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22EC0F63-4456-467A-9A84-A0DD24AEC8C5}"/>
              </a:ext>
            </a:extLst>
          </p:cNvPr>
          <p:cNvSpPr/>
          <p:nvPr/>
        </p:nvSpPr>
        <p:spPr>
          <a:xfrm>
            <a:off x="471570" y="397072"/>
            <a:ext cx="6091462" cy="97452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000" dirty="0">
                <a:latin typeface="Arial Black" panose="020B0A04020102020204" pitchFamily="34" charset="0"/>
              </a:rPr>
              <a:t>1. Интересующийся</a:t>
            </a:r>
          </a:p>
        </p:txBody>
      </p:sp>
    </p:spTree>
    <p:extLst>
      <p:ext uri="{BB962C8B-B14F-4D97-AF65-F5344CB8AC3E}">
        <p14:creationId xmlns:p14="http://schemas.microsoft.com/office/powerpoint/2010/main" val="6652285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5" name="Рисунок 4" descr="Изображение выглядит как внутренний, человек, пол, стоит&#10;&#10;Описание создано с очень высокой степенью достоверности">
            <a:extLst>
              <a:ext uri="{FF2B5EF4-FFF2-40B4-BE49-F238E27FC236}">
                <a16:creationId xmlns:a16="http://schemas.microsoft.com/office/drawing/2014/main" id="{F5EA382D-1ECD-487B-9ACD-D6BE3A23809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451"/>
          <a:stretch/>
        </p:blipFill>
        <p:spPr>
          <a:xfrm>
            <a:off x="-19655" y="0"/>
            <a:ext cx="12191980" cy="6857990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1EF5F00B-9748-4017-A2A1-70C03C50865A}"/>
              </a:ext>
            </a:extLst>
          </p:cNvPr>
          <p:cNvSpPr/>
          <p:nvPr/>
        </p:nvSpPr>
        <p:spPr>
          <a:xfrm>
            <a:off x="235974" y="176981"/>
            <a:ext cx="4542503" cy="75216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000" dirty="0">
                <a:latin typeface="Arial Black" panose="020B0A04020102020204" pitchFamily="34" charset="0"/>
              </a:rPr>
              <a:t>2. Покупатель</a:t>
            </a:r>
          </a:p>
        </p:txBody>
      </p:sp>
    </p:spTree>
    <p:extLst>
      <p:ext uri="{BB962C8B-B14F-4D97-AF65-F5344CB8AC3E}">
        <p14:creationId xmlns:p14="http://schemas.microsoft.com/office/powerpoint/2010/main" val="37717054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5" name="Рисунок 4" descr="Изображение выглядит как человек, одежда, внутренний&#10;&#10;Описание создано с очень высокой степенью достоверности">
            <a:extLst>
              <a:ext uri="{FF2B5EF4-FFF2-40B4-BE49-F238E27FC236}">
                <a16:creationId xmlns:a16="http://schemas.microsoft.com/office/drawing/2014/main" id="{13437631-A11D-4F10-AB01-14E56092C4E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7D0E602B-E919-4292-8C79-5BE70153C047}"/>
              </a:ext>
            </a:extLst>
          </p:cNvPr>
          <p:cNvSpPr/>
          <p:nvPr/>
        </p:nvSpPr>
        <p:spPr>
          <a:xfrm>
            <a:off x="117987" y="147483"/>
            <a:ext cx="4173793" cy="103238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000" dirty="0">
                <a:latin typeface="Arial Black" panose="020B0A04020102020204" pitchFamily="34" charset="0"/>
              </a:rPr>
              <a:t>3. Владелец</a:t>
            </a:r>
          </a:p>
        </p:txBody>
      </p:sp>
    </p:spTree>
    <p:extLst>
      <p:ext uri="{BB962C8B-B14F-4D97-AF65-F5344CB8AC3E}">
        <p14:creationId xmlns:p14="http://schemas.microsoft.com/office/powerpoint/2010/main" val="3771183659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225</TotalTime>
  <Words>62</Words>
  <Application>Microsoft Office PowerPoint</Application>
  <PresentationFormat>Широкоэкранный</PresentationFormat>
  <Paragraphs>22</Paragraphs>
  <Slides>29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29</vt:i4>
      </vt:variant>
    </vt:vector>
  </HeadingPairs>
  <TitlesOfParts>
    <vt:vector size="34" baseType="lpstr">
      <vt:lpstr>Arial</vt:lpstr>
      <vt:lpstr>Arial Black</vt:lpstr>
      <vt:lpstr>Calibri</vt:lpstr>
      <vt:lpstr>Calibri Light</vt:lpstr>
      <vt:lpstr>Тема Office</vt:lpstr>
      <vt:lpstr>Информационный сайт телевизионных приставок myTVbox</vt:lpstr>
      <vt:lpstr>Пользовательские задачи</vt:lpstr>
      <vt:lpstr>Зачем твбокс?</vt:lpstr>
      <vt:lpstr>Какой твбокс?</vt:lpstr>
      <vt:lpstr>Почём твбокс?</vt:lpstr>
      <vt:lpstr>Целевая аудитория</vt:lpstr>
      <vt:lpstr>Презентация PowerPoint</vt:lpstr>
      <vt:lpstr>Презентация PowerPoint</vt:lpstr>
      <vt:lpstr>Презентация PowerPoint</vt:lpstr>
      <vt:lpstr>Презентация PowerPoint</vt:lpstr>
      <vt:lpstr>Конкуренты:</vt:lpstr>
      <vt:lpstr>Технологии:</vt:lpstr>
      <vt:lpstr>Технологии:</vt:lpstr>
      <vt:lpstr>Преимущества Yii2</vt:lpstr>
      <vt:lpstr>Презентация PowerPoint</vt:lpstr>
      <vt:lpstr>Макеты и диаграммы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Монетизация</vt:lpstr>
      <vt:lpstr>Презентация PowerPoint</vt:lpstr>
      <vt:lpstr>Развитие проекта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Информационный сайт телевизионных приставок myTVbox</dc:title>
  <dc:creator>user</dc:creator>
  <cp:lastModifiedBy>user</cp:lastModifiedBy>
  <cp:revision>19</cp:revision>
  <dcterms:created xsi:type="dcterms:W3CDTF">2017-10-16T04:45:40Z</dcterms:created>
  <dcterms:modified xsi:type="dcterms:W3CDTF">2017-10-16T11:18:59Z</dcterms:modified>
</cp:coreProperties>
</file>